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867" r:id="rId4"/>
    <p:sldMasterId id="2147483884" r:id="rId5"/>
  </p:sldMasterIdLst>
  <p:notesMasterIdLst>
    <p:notesMasterId r:id="rId14"/>
  </p:notesMasterIdLst>
  <p:handoutMasterIdLst>
    <p:handoutMasterId r:id="rId15"/>
  </p:handoutMasterIdLst>
  <p:sldIdLst>
    <p:sldId id="403" r:id="rId6"/>
    <p:sldId id="324" r:id="rId7"/>
    <p:sldId id="405" r:id="rId8"/>
    <p:sldId id="331" r:id="rId9"/>
    <p:sldId id="393" r:id="rId10"/>
    <p:sldId id="392" r:id="rId11"/>
    <p:sldId id="394" r:id="rId12"/>
    <p:sldId id="391" r:id="rId13"/>
  </p:sldIdLst>
  <p:sldSz cx="9144000" cy="5143500" type="screen16x9"/>
  <p:notesSz cx="6797675" cy="9926638"/>
  <p:defaultTextStyle>
    <a:lvl1pPr marL="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36A"/>
    <a:srgbClr val="3F444D"/>
    <a:srgbClr val="5F7286"/>
    <a:srgbClr val="C4725E"/>
    <a:srgbClr val="CBBCAD"/>
    <a:srgbClr val="61636A"/>
    <a:srgbClr val="667D76"/>
    <a:srgbClr val="8D9A9E"/>
    <a:srgbClr val="B4A795"/>
    <a:srgbClr val="E6C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374" autoAdjust="0"/>
  </p:normalViewPr>
  <p:slideViewPr>
    <p:cSldViewPr snapToGrid="0">
      <p:cViewPr varScale="1">
        <p:scale>
          <a:sx n="76" d="100"/>
          <a:sy n="76" d="100"/>
        </p:scale>
        <p:origin x="1218" y="78"/>
      </p:cViewPr>
      <p:guideLst>
        <p:guide orient="horz" pos="1620"/>
        <p:guide pos="2880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392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D975-CD5B-1244-855C-A61E8638005C}" type="datetimeFigureOut">
              <a:rPr lang="sv-SE" smtClean="0">
                <a:latin typeface="Arial" panose="020B0604020202020204" pitchFamily="34" charset="0"/>
              </a:rPr>
              <a:t>2020-06-04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0D96-DDE8-3D49-9859-29B316CD2D64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A8ADFD5B-A66C-449C-B6E8-FB716D07777D}" type="datetimeFigureOut">
              <a:rPr lang="sv-SE" smtClean="0"/>
              <a:pPr/>
              <a:t>2020-06-04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sv-SE" dirty="0"/>
              <a:t>Klicka för att ändra formatet för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CA5D3BF3-D352-46FC-8343-31F56E6730E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8560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368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043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427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1B5CD3-7E3A-674C-A9AB-D6D4A6700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FF439A-8E47-4F82-A601-9F784F204E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5451A9-BF4C-4C80-8C50-F839ECCDA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6735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280157"/>
            <a:ext cx="7833600" cy="100542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cap="none" spc="1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</a:t>
            </a:r>
            <a:r>
              <a:rPr lang="en-GB" dirty="0" err="1"/>
              <a:t>arial</a:t>
            </a:r>
            <a:r>
              <a:rPr lang="en-GB" dirty="0"/>
              <a:t> bold 18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466560"/>
            <a:ext cx="7833600" cy="187841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10</a:t>
            </a:r>
          </a:p>
        </p:txBody>
      </p:sp>
    </p:spTree>
    <p:extLst>
      <p:ext uri="{BB962C8B-B14F-4D97-AF65-F5344CB8AC3E}">
        <p14:creationId xmlns:p14="http://schemas.microsoft.com/office/powerpoint/2010/main" val="334408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169BA5DF-DCC7-4303-ADDE-FACD7835BA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1200" y="241200"/>
            <a:ext cx="8676000" cy="466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280157"/>
            <a:ext cx="7833600" cy="100542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cap="none" spc="1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</a:t>
            </a:r>
            <a:r>
              <a:rPr lang="en-GB" dirty="0" err="1"/>
              <a:t>arial</a:t>
            </a:r>
            <a:r>
              <a:rPr lang="en-GB" dirty="0"/>
              <a:t> bold 18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466560"/>
            <a:ext cx="7833600" cy="1878413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10</a:t>
            </a:r>
          </a:p>
        </p:txBody>
      </p:sp>
    </p:spTree>
    <p:extLst>
      <p:ext uri="{BB962C8B-B14F-4D97-AF65-F5344CB8AC3E}">
        <p14:creationId xmlns:p14="http://schemas.microsoft.com/office/powerpoint/2010/main" val="206876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1B5CD3-7E3A-674C-A9AB-D6D4A6700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FF439A-8E47-4F82-A601-9F784F204E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5451A9-BF4C-4C80-8C50-F839ECCDA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151063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02323BB8-B187-4CB3-9BD6-5BC043B9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8819C71-CC97-4FD3-B96B-8697D8090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856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2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93" r:id="rId2"/>
    <p:sldLayoutId id="2147483894" r:id="rId3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15">
            <a:extLst>
              <a:ext uri="{FF2B5EF4-FFF2-40B4-BE49-F238E27FC236}">
                <a16:creationId xmlns:a16="http://schemas.microsoft.com/office/drawing/2014/main" id="{19DF9584-BD85-4D16-8F67-C82CF46D4E6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2229" b="2229"/>
          <a:stretch>
            <a:fillRect/>
          </a:stretch>
        </p:blipFill>
        <p:spPr>
          <a:xfrm>
            <a:off x="241300" y="241300"/>
            <a:ext cx="8675688" cy="4662488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CA8C39F-83F3-46EA-A115-08572A04C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0000" y="1330352"/>
            <a:ext cx="7174800" cy="1241398"/>
          </a:xfrm>
        </p:spPr>
        <p:txBody>
          <a:bodyPr/>
          <a:lstStyle/>
          <a:p>
            <a:r>
              <a:rPr lang="en-US" sz="3200" b="1" spc="300" dirty="0" err="1">
                <a:solidFill>
                  <a:schemeClr val="bg1"/>
                </a:solidFill>
              </a:rPr>
              <a:t>recyclING</a:t>
            </a:r>
            <a:r>
              <a:rPr lang="en-US" sz="3200" b="1" spc="300" dirty="0">
                <a:solidFill>
                  <a:schemeClr val="bg1"/>
                </a:solidFill>
              </a:rPr>
              <a:t> plastic </a:t>
            </a:r>
            <a:br>
              <a:rPr lang="en-US" sz="3200" b="1" spc="300" dirty="0">
                <a:solidFill>
                  <a:schemeClr val="bg1"/>
                </a:solidFill>
              </a:rPr>
            </a:br>
            <a:r>
              <a:rPr lang="en-US" sz="3200" b="1" spc="300" dirty="0">
                <a:solidFill>
                  <a:schemeClr val="bg1"/>
                </a:solidFill>
              </a:rPr>
              <a:t>from electronic waste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B18D48E4-ADCA-4E1A-B067-87A52572B513}"/>
              </a:ext>
            </a:extLst>
          </p:cNvPr>
          <p:cNvCxnSpPr>
            <a:cxnSpLocks/>
          </p:cNvCxnSpPr>
          <p:nvPr/>
        </p:nvCxnSpPr>
        <p:spPr>
          <a:xfrm>
            <a:off x="990000" y="2914816"/>
            <a:ext cx="10782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0"/>
            <a:ext cx="7397079" cy="2196684"/>
          </a:xfrm>
        </p:spPr>
        <p:txBody>
          <a:bodyPr/>
          <a:lstStyle/>
          <a:p>
            <a:pPr algn="l"/>
            <a:r>
              <a:rPr lang="en-US" sz="2200" dirty="0"/>
              <a:t>Recycling plastic from electronic waste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377659"/>
            <a:ext cx="7397079" cy="1878413"/>
          </a:xfrm>
        </p:spPr>
        <p:txBody>
          <a:bodyPr/>
          <a:lstStyle/>
          <a:p>
            <a:pPr algn="l"/>
            <a:r>
              <a:rPr lang="en-US" sz="1200" dirty="0"/>
              <a:t>Industrial electric motors, computers, smart phones and much more are all electronics, </a:t>
            </a:r>
            <a:br>
              <a:rPr lang="en-US" sz="1200" dirty="0"/>
            </a:br>
            <a:r>
              <a:rPr lang="en-US" sz="1200" dirty="0"/>
              <a:t>and in their end-of-life electronic waste. </a:t>
            </a:r>
          </a:p>
          <a:p>
            <a:pPr algn="l"/>
            <a:r>
              <a:rPr lang="en-US" sz="1200" dirty="0"/>
              <a:t>There are lots of plastic in electronics. Recycling it into valuable raw material means </a:t>
            </a:r>
            <a:br>
              <a:rPr lang="en-US" sz="1200" dirty="0"/>
            </a:br>
            <a:r>
              <a:rPr lang="en-US" sz="1200" dirty="0"/>
              <a:t>taking care of the plastic in a proper way.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981FEEF-D2F6-43BD-99EA-DB02C73611F1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 err="1">
                <a:solidFill>
                  <a:schemeClr val="tx1"/>
                </a:solidFill>
              </a:rPr>
              <a:t>recyclING</a:t>
            </a:r>
            <a:r>
              <a:rPr lang="en-US" sz="800" spc="150" dirty="0">
                <a:solidFill>
                  <a:schemeClr val="tx1"/>
                </a:solidFill>
              </a:rPr>
              <a:t> plastic from electronic waste</a:t>
            </a:r>
          </a:p>
        </p:txBody>
      </p:sp>
    </p:spTree>
    <p:extLst>
      <p:ext uri="{BB962C8B-B14F-4D97-AF65-F5344CB8AC3E}">
        <p14:creationId xmlns:p14="http://schemas.microsoft.com/office/powerpoint/2010/main" val="41186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7">
            <a:extLst>
              <a:ext uri="{FF2B5EF4-FFF2-40B4-BE49-F238E27FC236}">
                <a16:creationId xmlns:a16="http://schemas.microsoft.com/office/drawing/2014/main" id="{163A8C36-E180-48A6-8497-6677604C7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123" t="-7388" r="1698" b="1"/>
          <a:stretch/>
        </p:blipFill>
        <p:spPr>
          <a:xfrm>
            <a:off x="241200" y="241200"/>
            <a:ext cx="8676000" cy="4212000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836389"/>
            <a:ext cx="7397079" cy="1005427"/>
          </a:xfrm>
        </p:spPr>
        <p:txBody>
          <a:bodyPr/>
          <a:lstStyle/>
          <a:p>
            <a:pPr algn="l"/>
            <a:r>
              <a:rPr lang="en-US" sz="2200" dirty="0"/>
              <a:t>Overview of the steps</a:t>
            </a:r>
            <a:br>
              <a:rPr lang="en-US" sz="2200" dirty="0"/>
            </a:br>
            <a:r>
              <a:rPr lang="en-US" sz="2200" dirty="0"/>
              <a:t>in the process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022792"/>
            <a:ext cx="7397079" cy="2572582"/>
          </a:xfrm>
        </p:spPr>
        <p:txBody>
          <a:bodyPr/>
          <a:lstStyle/>
          <a:p>
            <a:pPr algn="l"/>
            <a:r>
              <a:rPr lang="en-US" sz="1200" dirty="0"/>
              <a:t>01.	General recycling</a:t>
            </a:r>
            <a:br>
              <a:rPr lang="en-US" sz="1200" dirty="0"/>
            </a:br>
            <a:r>
              <a:rPr lang="en-US" dirty="0"/>
              <a:t>	Hazardous waste / Reuse /</a:t>
            </a:r>
            <a:br>
              <a:rPr lang="en-US" dirty="0"/>
            </a:br>
            <a:r>
              <a:rPr lang="en-US" dirty="0"/>
              <a:t>	Mechanical treatment / Extraction of plastic</a:t>
            </a:r>
          </a:p>
          <a:p>
            <a:pPr algn="l"/>
            <a:r>
              <a:rPr lang="en-US" sz="1200" dirty="0"/>
              <a:t>02.	Plastic refining</a:t>
            </a:r>
            <a:br>
              <a:rPr lang="en-US" sz="1200" dirty="0"/>
            </a:br>
            <a:r>
              <a:rPr lang="en-US" dirty="0"/>
              <a:t>	Washing / Refining / Separation</a:t>
            </a:r>
          </a:p>
          <a:p>
            <a:pPr algn="l"/>
            <a:r>
              <a:rPr lang="en-US" sz="1200" dirty="0"/>
              <a:t>03.	New raw material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Analysis and allocation</a:t>
            </a:r>
          </a:p>
          <a:p>
            <a:pPr algn="l"/>
            <a:r>
              <a:rPr lang="en-US" sz="1200" dirty="0"/>
              <a:t>04.	New products</a:t>
            </a:r>
            <a:r>
              <a:rPr lang="en-US" dirty="0"/>
              <a:t>	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981FEEF-D2F6-43BD-99EA-DB02C73611F1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 err="1">
                <a:solidFill>
                  <a:schemeClr val="tx1"/>
                </a:solidFill>
              </a:rPr>
              <a:t>recyclING</a:t>
            </a:r>
            <a:r>
              <a:rPr lang="en-US" sz="800" spc="150" dirty="0">
                <a:solidFill>
                  <a:schemeClr val="tx1"/>
                </a:solidFill>
              </a:rPr>
              <a:t> plastic from electronic waste</a:t>
            </a:r>
          </a:p>
        </p:txBody>
      </p:sp>
    </p:spTree>
    <p:extLst>
      <p:ext uri="{BB962C8B-B14F-4D97-AF65-F5344CB8AC3E}">
        <p14:creationId xmlns:p14="http://schemas.microsoft.com/office/powerpoint/2010/main" val="42299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5D8635-5B06-4138-813A-46161692A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181" y="2223649"/>
            <a:ext cx="1799848" cy="1799848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818163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GENERAL RECYCLING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907349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01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 err="1"/>
              <a:t>recyclING</a:t>
            </a:r>
            <a:r>
              <a:rPr lang="en-US" sz="800" spc="150" dirty="0"/>
              <a:t> plastic from electronic waste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826234-9C54-496C-A999-AB81173BB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81" y="562706"/>
            <a:ext cx="1799848" cy="179984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C05CDDD-C444-4D82-B359-E0A9C080F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246" y="562706"/>
            <a:ext cx="1799848" cy="17998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BE8B119-7167-4B60-A920-3FEADD163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044" y="2223649"/>
            <a:ext cx="1799848" cy="1799848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01341C4D-D5AC-44D5-AD49-1A747E112E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40324" y="2144119"/>
            <a:ext cx="2497562" cy="545018"/>
          </a:xfrm>
        </p:spPr>
        <p:txBody>
          <a:bodyPr/>
          <a:lstStyle/>
          <a:p>
            <a:r>
              <a:rPr lang="en-US" dirty="0"/>
              <a:t>Hazardous waste </a:t>
            </a:r>
            <a:endParaRPr lang="sv-SE" dirty="0"/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D0C89740-419A-4E6B-BADD-C5B30FAD73D7}"/>
              </a:ext>
            </a:extLst>
          </p:cNvPr>
          <p:cNvSpPr txBox="1">
            <a:spLocks/>
          </p:cNvSpPr>
          <p:nvPr/>
        </p:nvSpPr>
        <p:spPr>
          <a:xfrm>
            <a:off x="6413655" y="2144119"/>
            <a:ext cx="2497562" cy="545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Reuse</a:t>
            </a:r>
            <a:endParaRPr lang="sv-SE" dirty="0"/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556BE7F8-6405-428B-8937-2990464BA32E}"/>
              </a:ext>
            </a:extLst>
          </p:cNvPr>
          <p:cNvSpPr txBox="1">
            <a:spLocks/>
          </p:cNvSpPr>
          <p:nvPr/>
        </p:nvSpPr>
        <p:spPr>
          <a:xfrm>
            <a:off x="4440324" y="3776122"/>
            <a:ext cx="2497562" cy="545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Mechanical treatment </a:t>
            </a:r>
            <a:endParaRPr lang="sv-SE" dirty="0"/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3446A9B5-CE1E-4BEC-8C24-E3E61FFA78DF}"/>
              </a:ext>
            </a:extLst>
          </p:cNvPr>
          <p:cNvSpPr txBox="1">
            <a:spLocks/>
          </p:cNvSpPr>
          <p:nvPr/>
        </p:nvSpPr>
        <p:spPr>
          <a:xfrm>
            <a:off x="6413655" y="3776122"/>
            <a:ext cx="2497562" cy="545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Extraction of plastic</a:t>
            </a:r>
          </a:p>
        </p:txBody>
      </p:sp>
    </p:spTree>
    <p:extLst>
      <p:ext uri="{BB962C8B-B14F-4D97-AF65-F5344CB8AC3E}">
        <p14:creationId xmlns:p14="http://schemas.microsoft.com/office/powerpoint/2010/main" val="17196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818163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PLASTIC REFINING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795248"/>
            <a:ext cx="4995124" cy="1245121"/>
          </a:xfrm>
        </p:spPr>
        <p:txBody>
          <a:bodyPr/>
          <a:lstStyle/>
          <a:p>
            <a:pPr algn="l"/>
            <a:r>
              <a:rPr lang="en-US" dirty="0"/>
              <a:t>The extracted plastic is taken to the plastic process. </a:t>
            </a:r>
            <a:br>
              <a:rPr lang="en-US" dirty="0"/>
            </a:br>
            <a:r>
              <a:rPr lang="en-US" dirty="0"/>
              <a:t>After the plastic is shredded, it’s washed and further </a:t>
            </a:r>
            <a:br>
              <a:rPr lang="en-US" dirty="0"/>
            </a:br>
            <a:r>
              <a:rPr lang="en-US" dirty="0"/>
              <a:t>refined. And separated into the different types of plastic.</a:t>
            </a:r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907349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02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 err="1"/>
              <a:t>recyclING</a:t>
            </a:r>
            <a:r>
              <a:rPr lang="en-US" sz="800" spc="150" dirty="0"/>
              <a:t> plastic from electronic waste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7450E5-2353-431E-A2F1-4EFD2C7D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181" y="530807"/>
            <a:ext cx="1799848" cy="179984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F0C2606-0758-4FC2-90FC-D35807394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512" y="605238"/>
            <a:ext cx="1799848" cy="17998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940672D-8AE1-40E4-983C-8537AFEEE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942" y="2307941"/>
            <a:ext cx="1619863" cy="1619863"/>
          </a:xfrm>
          <a:prstGeom prst="rect">
            <a:avLst/>
          </a:prstGeom>
        </p:spPr>
      </p:pic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C56EC39F-A4D6-4683-B2F1-373A76251AD1}"/>
              </a:ext>
            </a:extLst>
          </p:cNvPr>
          <p:cNvSpPr txBox="1">
            <a:spLocks/>
          </p:cNvSpPr>
          <p:nvPr/>
        </p:nvSpPr>
        <p:spPr>
          <a:xfrm>
            <a:off x="4440324" y="2144119"/>
            <a:ext cx="2497562" cy="545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Washing</a:t>
            </a:r>
            <a:endParaRPr lang="sv-SE" dirty="0"/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9BF9F248-B6C7-4769-B2FF-E00C0BB1BD0E}"/>
              </a:ext>
            </a:extLst>
          </p:cNvPr>
          <p:cNvSpPr txBox="1">
            <a:spLocks/>
          </p:cNvSpPr>
          <p:nvPr/>
        </p:nvSpPr>
        <p:spPr>
          <a:xfrm>
            <a:off x="6413655" y="2144119"/>
            <a:ext cx="2497562" cy="545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Refining</a:t>
            </a:r>
            <a:endParaRPr lang="sv-SE" dirty="0"/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DC5E7465-777E-4AB7-9EEE-05A2BBDAF463}"/>
              </a:ext>
            </a:extLst>
          </p:cNvPr>
          <p:cNvSpPr txBox="1">
            <a:spLocks/>
          </p:cNvSpPr>
          <p:nvPr/>
        </p:nvSpPr>
        <p:spPr>
          <a:xfrm>
            <a:off x="5451092" y="3776122"/>
            <a:ext cx="2497562" cy="545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0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Separation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39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967B82-55A6-4D31-B427-E88FEC043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305" y="853505"/>
            <a:ext cx="3599695" cy="3599695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818163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NEW RAW MATERIAL	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795248"/>
            <a:ext cx="4995124" cy="1245121"/>
          </a:xfrm>
        </p:spPr>
        <p:txBody>
          <a:bodyPr/>
          <a:lstStyle/>
          <a:p>
            <a:pPr algn="l"/>
            <a:r>
              <a:rPr lang="en-US" dirty="0"/>
              <a:t>The end plastic raw material is PP/PE flakes and PS and ABS granulates; </a:t>
            </a:r>
            <a:br>
              <a:rPr lang="en-US" dirty="0"/>
            </a:br>
            <a:r>
              <a:rPr lang="en-US" dirty="0"/>
              <a:t>small bits of pure plastic. The quality of the recycled plastic is continuously </a:t>
            </a:r>
            <a:br>
              <a:rPr lang="en-US" dirty="0"/>
            </a:br>
            <a:r>
              <a:rPr lang="en-US" dirty="0"/>
              <a:t>tested in the facility’s own laboratory.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plastic is after testing delivered as new raw material to, for example, </a:t>
            </a:r>
            <a:br>
              <a:rPr lang="en-US" dirty="0"/>
            </a:br>
            <a:r>
              <a:rPr lang="en-US" dirty="0"/>
              <a:t>the electronics industry.</a:t>
            </a:r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907349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03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 err="1"/>
              <a:t>recyclING</a:t>
            </a:r>
            <a:r>
              <a:rPr lang="en-US" sz="800" spc="150" dirty="0"/>
              <a:t> plastic from electronic waste</a:t>
            </a:r>
          </a:p>
        </p:txBody>
      </p:sp>
    </p:spTree>
    <p:extLst>
      <p:ext uri="{BB962C8B-B14F-4D97-AF65-F5344CB8AC3E}">
        <p14:creationId xmlns:p14="http://schemas.microsoft.com/office/powerpoint/2010/main" val="19802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4C43B241-0005-445A-B950-8E462D831FBA}"/>
              </a:ext>
            </a:extLst>
          </p:cNvPr>
          <p:cNvSpPr/>
          <p:nvPr/>
        </p:nvSpPr>
        <p:spPr>
          <a:xfrm>
            <a:off x="241200" y="241200"/>
            <a:ext cx="8676000" cy="46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815C95-2AD2-4484-9C93-2A642A0E5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05" y="569819"/>
            <a:ext cx="3599695" cy="3599695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4FB8D7-F386-4E8F-9514-562B916EAC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4521" y="1818163"/>
            <a:ext cx="4995124" cy="753577"/>
          </a:xfrm>
        </p:spPr>
        <p:txBody>
          <a:bodyPr/>
          <a:lstStyle/>
          <a:p>
            <a:pPr algn="l"/>
            <a:r>
              <a:rPr lang="en-US" spc="200" dirty="0"/>
              <a:t>NEW PRODUCTS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82B5ED3-2A8B-4084-89D7-770BBDA10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4521" y="2795248"/>
            <a:ext cx="4995124" cy="1245121"/>
          </a:xfrm>
        </p:spPr>
        <p:txBody>
          <a:bodyPr/>
          <a:lstStyle/>
          <a:p>
            <a:pPr algn="l"/>
            <a:r>
              <a:rPr lang="en-US" dirty="0"/>
              <a:t>By now, the plastic is ready to be part of new products, </a:t>
            </a:r>
            <a:br>
              <a:rPr lang="en-US" dirty="0"/>
            </a:br>
            <a:r>
              <a:rPr lang="en-US" dirty="0"/>
              <a:t>often new electronics. And the loop is closed.</a:t>
            </a:r>
          </a:p>
          <a:p>
            <a:pPr algn="l"/>
            <a:endParaRPr lang="sv-SE" dirty="0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0715EB7-8F23-4610-9D5D-A144AA7CA2AE}"/>
              </a:ext>
            </a:extLst>
          </p:cNvPr>
          <p:cNvSpPr txBox="1">
            <a:spLocks/>
          </p:cNvSpPr>
          <p:nvPr/>
        </p:nvSpPr>
        <p:spPr>
          <a:xfrm>
            <a:off x="1041989" y="907349"/>
            <a:ext cx="2185448" cy="168984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 cap="none" spc="1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spc="0" dirty="0"/>
              <a:t>04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85360FBD-8E87-437D-B298-A6A9444D6580}"/>
              </a:ext>
            </a:extLst>
          </p:cNvPr>
          <p:cNvSpPr txBox="1">
            <a:spLocks/>
          </p:cNvSpPr>
          <p:nvPr/>
        </p:nvSpPr>
        <p:spPr>
          <a:xfrm>
            <a:off x="1084521" y="367801"/>
            <a:ext cx="5613990" cy="232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150" dirty="0" err="1"/>
              <a:t>recyclING</a:t>
            </a:r>
            <a:r>
              <a:rPr lang="en-US" sz="800" spc="150" dirty="0"/>
              <a:t> plastic from electronic waste</a:t>
            </a:r>
          </a:p>
        </p:txBody>
      </p:sp>
    </p:spTree>
    <p:extLst>
      <p:ext uri="{BB962C8B-B14F-4D97-AF65-F5344CB8AC3E}">
        <p14:creationId xmlns:p14="http://schemas.microsoft.com/office/powerpoint/2010/main" val="6727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15">
            <a:extLst>
              <a:ext uri="{FF2B5EF4-FFF2-40B4-BE49-F238E27FC236}">
                <a16:creationId xmlns:a16="http://schemas.microsoft.com/office/drawing/2014/main" id="{41DF5D9F-80B9-4582-9342-1D2FA1A6023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748" r="3389" b="1648"/>
          <a:stretch/>
        </p:blipFill>
        <p:spPr>
          <a:xfrm>
            <a:off x="0" y="0"/>
            <a:ext cx="9144000" cy="5143500"/>
          </a:xfrm>
        </p:spPr>
      </p:pic>
      <p:cxnSp>
        <p:nvCxnSpPr>
          <p:cNvPr id="8" name="Rak 2">
            <a:extLst>
              <a:ext uri="{FF2B5EF4-FFF2-40B4-BE49-F238E27FC236}">
                <a16:creationId xmlns:a16="http://schemas.microsoft.com/office/drawing/2014/main" id="{ED6E9FCD-A49C-433F-9F4E-C31F21B81564}"/>
              </a:ext>
            </a:extLst>
          </p:cNvPr>
          <p:cNvCxnSpPr/>
          <p:nvPr/>
        </p:nvCxnSpPr>
        <p:spPr>
          <a:xfrm>
            <a:off x="4290204" y="2360236"/>
            <a:ext cx="56359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ECF55E-119E-49B1-A266-7DEF9CC6E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09" y="2628628"/>
            <a:ext cx="1347183" cy="49523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24F8DAF-F9A5-4F78-9586-FF61EEF4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850" y="1823521"/>
            <a:ext cx="1992300" cy="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cover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6525" indent="-136525" algn="l">
          <a:buFont typeface="Arial" panose="020B0604020202020204" pitchFamily="34" charset="0"/>
          <a:buChar char="•"/>
          <a:defRPr sz="12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CED55E61-F0E8-4872-8AE1-842E25D7FEDE}"/>
    </a:ext>
  </a:extLst>
</a:theme>
</file>

<file path=ppt/theme/theme2.xml><?xml version="1.0" encoding="utf-8"?>
<a:theme xmlns:a="http://schemas.openxmlformats.org/drawingml/2006/main" name="Content (Basic)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spcAft>
            <a:spcPts val="600"/>
          </a:spcAft>
          <a:defRPr sz="1200" spc="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3984D978-5976-4D6D-B450-5255BE5FA1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9C42A603CF843A6143090CA185929" ma:contentTypeVersion="10" ma:contentTypeDescription="Create a new document." ma:contentTypeScope="" ma:versionID="2e4e77c3bc1f2a9334f3c49d3ee02445">
  <xsd:schema xmlns:xsd="http://www.w3.org/2001/XMLSchema" xmlns:xs="http://www.w3.org/2001/XMLSchema" xmlns:p="http://schemas.microsoft.com/office/2006/metadata/properties" xmlns:ns2="11597760-1354-44f7-b230-7896e7db2106" xmlns:ns3="cfb2920a-5c17-4e3a-9ce5-a1b67d4859b4" targetNamespace="http://schemas.microsoft.com/office/2006/metadata/properties" ma:root="true" ma:fieldsID="4333d2fe290d8f3efed67376459e4515" ns2:_="" ns3:_="">
    <xsd:import namespace="11597760-1354-44f7-b230-7896e7db2106"/>
    <xsd:import namespace="cfb2920a-5c17-4e3a-9ce5-a1b67d48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97760-1354-44f7-b230-7896e7db2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2920a-5c17-4e3a-9ce5-a1b67d48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52FCBD-45D0-46C7-AF80-38386E4F0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97760-1354-44f7-b230-7896e7db2106"/>
    <ds:schemaRef ds:uri="cfb2920a-5c17-4e3a-9ce5-a1b67d48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B11C71-186C-4ADE-ADF7-8C257E296D39}">
  <ds:schemaRefs>
    <ds:schemaRef ds:uri="http://schemas.microsoft.com/office/2006/documentManagement/types"/>
    <ds:schemaRef ds:uri="http://purl.org/dc/elements/1.1/"/>
    <ds:schemaRef ds:uri="http://purl.org/dc/terms/"/>
    <ds:schemaRef ds:uri="11597760-1354-44f7-b230-7896e7db2106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fb2920a-5c17-4e3a-9ce5-a1b67d4859b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220723-BE83-469D-A8F4-F0087F4DA4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ppt_template_Blank_16-9</Template>
  <TotalTime>0</TotalTime>
  <Words>125</Words>
  <Application>Microsoft Office PowerPoint</Application>
  <PresentationFormat>Bildspel på skärmen (16:9)</PresentationFormat>
  <Paragraphs>36</Paragraphs>
  <Slides>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Presentation cover</vt:lpstr>
      <vt:lpstr>Content (Basic)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2019-03-06T12:24:30Z</cp:lastPrinted>
  <dcterms:created xsi:type="dcterms:W3CDTF">2020-04-16T07:00:08Z</dcterms:created>
  <dcterms:modified xsi:type="dcterms:W3CDTF">2020-06-04T07:51:22Z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0x0101003B09C42A603CF843A6143090CA185929</vt:lpwstr>
  </property>
</Properties>
</file>